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8"/>
  </p:notesMasterIdLst>
  <p:sldIdLst>
    <p:sldId id="257" r:id="rId2"/>
    <p:sldId id="267" r:id="rId3"/>
    <p:sldId id="266" r:id="rId4"/>
    <p:sldId id="258" r:id="rId5"/>
    <p:sldId id="260" r:id="rId6"/>
    <p:sldId id="269" r:id="rId7"/>
  </p:sldIdLst>
  <p:sldSz cx="9144000" cy="6858000" type="screen4x3"/>
  <p:notesSz cx="6797675" cy="9928225"/>
  <p:defaultText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7" d="100"/>
          <a:sy n="87" d="100"/>
        </p:scale>
        <p:origin x="1494" y="90"/>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notesMaster" Target="notesMasters/notesMaster1.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ableStyles" Target="tableStyle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theme" Target="theme/theme1.xml"/><Relationship Id="rId5" Type="http://schemas.openxmlformats.org/officeDocument/2006/relationships/slide" Target="slides/slide4.xml"/><Relationship Id="rId10" Type="http://schemas.openxmlformats.org/officeDocument/2006/relationships/viewProps" Target="viewProps.xml"/><Relationship Id="rId4" Type="http://schemas.openxmlformats.org/officeDocument/2006/relationships/slide" Target="slides/slide3.xml"/><Relationship Id="rId9"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Marcador de encabezado 1"/>
          <p:cNvSpPr>
            <a:spLocks noGrp="1"/>
          </p:cNvSpPr>
          <p:nvPr>
            <p:ph type="hdr" sz="quarter"/>
          </p:nvPr>
        </p:nvSpPr>
        <p:spPr>
          <a:xfrm>
            <a:off x="0" y="0"/>
            <a:ext cx="2945659" cy="498135"/>
          </a:xfrm>
          <a:prstGeom prst="rect">
            <a:avLst/>
          </a:prstGeom>
        </p:spPr>
        <p:txBody>
          <a:bodyPr vert="horz" lIns="91440" tIns="45720" rIns="91440" bIns="45720" rtlCol="0"/>
          <a:lstStyle>
            <a:lvl1pPr algn="l">
              <a:defRPr sz="1200"/>
            </a:lvl1pPr>
          </a:lstStyle>
          <a:p>
            <a:endParaRPr lang="es-MX"/>
          </a:p>
        </p:txBody>
      </p:sp>
      <p:sp>
        <p:nvSpPr>
          <p:cNvPr id="3" name="Marcador de fecha 2"/>
          <p:cNvSpPr>
            <a:spLocks noGrp="1"/>
          </p:cNvSpPr>
          <p:nvPr>
            <p:ph type="dt" idx="1"/>
          </p:nvPr>
        </p:nvSpPr>
        <p:spPr>
          <a:xfrm>
            <a:off x="3850443" y="0"/>
            <a:ext cx="2945659" cy="498135"/>
          </a:xfrm>
          <a:prstGeom prst="rect">
            <a:avLst/>
          </a:prstGeom>
        </p:spPr>
        <p:txBody>
          <a:bodyPr vert="horz" lIns="91440" tIns="45720" rIns="91440" bIns="45720" rtlCol="0"/>
          <a:lstStyle>
            <a:lvl1pPr algn="r">
              <a:defRPr sz="1200"/>
            </a:lvl1pPr>
          </a:lstStyle>
          <a:p>
            <a:fld id="{12B77142-ED11-4A50-9F28-D02EA202F498}" type="datetimeFigureOut">
              <a:rPr lang="es-MX" smtClean="0"/>
              <a:t>11/09/2014</a:t>
            </a:fld>
            <a:endParaRPr lang="es-MX"/>
          </a:p>
        </p:txBody>
      </p:sp>
      <p:sp>
        <p:nvSpPr>
          <p:cNvPr id="4" name="Marcador de imagen de diapositiva 3"/>
          <p:cNvSpPr>
            <a:spLocks noGrp="1" noRot="1" noChangeAspect="1"/>
          </p:cNvSpPr>
          <p:nvPr>
            <p:ph type="sldImg" idx="2"/>
          </p:nvPr>
        </p:nvSpPr>
        <p:spPr>
          <a:xfrm>
            <a:off x="1166813" y="1241425"/>
            <a:ext cx="4464050" cy="3349625"/>
          </a:xfrm>
          <a:prstGeom prst="rect">
            <a:avLst/>
          </a:prstGeom>
          <a:noFill/>
          <a:ln w="12700">
            <a:solidFill>
              <a:prstClr val="black"/>
            </a:solidFill>
          </a:ln>
        </p:spPr>
        <p:txBody>
          <a:bodyPr vert="horz" lIns="91440" tIns="45720" rIns="91440" bIns="45720" rtlCol="0" anchor="ctr"/>
          <a:lstStyle/>
          <a:p>
            <a:endParaRPr lang="es-MX"/>
          </a:p>
        </p:txBody>
      </p:sp>
      <p:sp>
        <p:nvSpPr>
          <p:cNvPr id="5" name="Marcador de notas 4"/>
          <p:cNvSpPr>
            <a:spLocks noGrp="1"/>
          </p:cNvSpPr>
          <p:nvPr>
            <p:ph type="body" sz="quarter" idx="3"/>
          </p:nvPr>
        </p:nvSpPr>
        <p:spPr>
          <a:xfrm>
            <a:off x="679768" y="4777958"/>
            <a:ext cx="5438140" cy="3909239"/>
          </a:xfrm>
          <a:prstGeom prst="rect">
            <a:avLst/>
          </a:prstGeom>
        </p:spPr>
        <p:txBody>
          <a:bodyPr vert="horz" lIns="91440" tIns="45720" rIns="91440" bIns="45720" rtlCol="0"/>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6" name="Marcador de pie de página 5"/>
          <p:cNvSpPr>
            <a:spLocks noGrp="1"/>
          </p:cNvSpPr>
          <p:nvPr>
            <p:ph type="ftr" sz="quarter" idx="4"/>
          </p:nvPr>
        </p:nvSpPr>
        <p:spPr>
          <a:xfrm>
            <a:off x="0" y="9430091"/>
            <a:ext cx="2945659" cy="498134"/>
          </a:xfrm>
          <a:prstGeom prst="rect">
            <a:avLst/>
          </a:prstGeom>
        </p:spPr>
        <p:txBody>
          <a:bodyPr vert="horz" lIns="91440" tIns="45720" rIns="91440" bIns="45720" rtlCol="0" anchor="b"/>
          <a:lstStyle>
            <a:lvl1pPr algn="l">
              <a:defRPr sz="1200"/>
            </a:lvl1pPr>
          </a:lstStyle>
          <a:p>
            <a:endParaRPr lang="es-MX"/>
          </a:p>
        </p:txBody>
      </p:sp>
      <p:sp>
        <p:nvSpPr>
          <p:cNvPr id="7" name="Marcador de número de diapositiva 6"/>
          <p:cNvSpPr>
            <a:spLocks noGrp="1"/>
          </p:cNvSpPr>
          <p:nvPr>
            <p:ph type="sldNum" sz="quarter" idx="5"/>
          </p:nvPr>
        </p:nvSpPr>
        <p:spPr>
          <a:xfrm>
            <a:off x="3850443" y="9430091"/>
            <a:ext cx="2945659" cy="498134"/>
          </a:xfrm>
          <a:prstGeom prst="rect">
            <a:avLst/>
          </a:prstGeom>
        </p:spPr>
        <p:txBody>
          <a:bodyPr vert="horz" lIns="91440" tIns="45720" rIns="91440" bIns="45720" rtlCol="0" anchor="b"/>
          <a:lstStyle>
            <a:lvl1pPr algn="r">
              <a:defRPr sz="1200"/>
            </a:lvl1pPr>
          </a:lstStyle>
          <a:p>
            <a:fld id="{42BB80DD-239A-4B1A-AFBF-2E91B40CB25B}" type="slidenum">
              <a:rPr lang="es-MX" smtClean="0"/>
              <a:t>‹Nº›</a:t>
            </a:fld>
            <a:endParaRPr lang="es-MX"/>
          </a:p>
        </p:txBody>
      </p:sp>
    </p:spTree>
    <p:extLst>
      <p:ext uri="{BB962C8B-B14F-4D97-AF65-F5344CB8AC3E}">
        <p14:creationId xmlns:p14="http://schemas.microsoft.com/office/powerpoint/2010/main" val="1444141881"/>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Marcador de imagen de diapositiva 1"/>
          <p:cNvSpPr>
            <a:spLocks noGrp="1" noRot="1" noChangeAspect="1"/>
          </p:cNvSpPr>
          <p:nvPr>
            <p:ph type="sldImg"/>
          </p:nvPr>
        </p:nvSpPr>
        <p:spPr/>
      </p:sp>
      <p:sp>
        <p:nvSpPr>
          <p:cNvPr id="3" name="Marcador de notas 2"/>
          <p:cNvSpPr>
            <a:spLocks noGrp="1"/>
          </p:cNvSpPr>
          <p:nvPr>
            <p:ph type="body" idx="1"/>
          </p:nvPr>
        </p:nvSpPr>
        <p:spPr/>
        <p:txBody>
          <a:bodyPr/>
          <a:lstStyle/>
          <a:p>
            <a:endParaRPr lang="es-MX" dirty="0"/>
          </a:p>
        </p:txBody>
      </p:sp>
      <p:sp>
        <p:nvSpPr>
          <p:cNvPr id="4" name="Marcador de número de diapositiva 3"/>
          <p:cNvSpPr>
            <a:spLocks noGrp="1"/>
          </p:cNvSpPr>
          <p:nvPr>
            <p:ph type="sldNum" sz="quarter" idx="10"/>
          </p:nvPr>
        </p:nvSpPr>
        <p:spPr/>
        <p:txBody>
          <a:bodyPr/>
          <a:lstStyle/>
          <a:p>
            <a:fld id="{42BB80DD-239A-4B1A-AFBF-2E91B40CB25B}" type="slidenum">
              <a:rPr lang="es-MX" smtClean="0"/>
              <a:t>1</a:t>
            </a:fld>
            <a:endParaRPr lang="es-MX"/>
          </a:p>
        </p:txBody>
      </p:sp>
    </p:spTree>
    <p:extLst>
      <p:ext uri="{BB962C8B-B14F-4D97-AF65-F5344CB8AC3E}">
        <p14:creationId xmlns:p14="http://schemas.microsoft.com/office/powerpoint/2010/main" val="687760148"/>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Title 1"/>
          <p:cNvSpPr>
            <a:spLocks noGrp="1"/>
          </p:cNvSpPr>
          <p:nvPr>
            <p:ph type="ctrTitle"/>
          </p:nvPr>
        </p:nvSpPr>
        <p:spPr>
          <a:xfrm>
            <a:off x="1942416" y="2514601"/>
            <a:ext cx="6600451" cy="2262781"/>
          </a:xfrm>
        </p:spPr>
        <p:txBody>
          <a:bodyPr anchor="b">
            <a:normAutofit/>
          </a:bodyPr>
          <a:lstStyle>
            <a:lvl1pPr>
              <a:defRPr sz="5400"/>
            </a:lvl1pPr>
          </a:lstStyle>
          <a:p>
            <a:r>
              <a:rPr lang="es-ES" smtClean="0"/>
              <a:t>Haga clic para modificar el estilo de título del patrón</a:t>
            </a:r>
            <a:endParaRPr lang="en-US" dirty="0"/>
          </a:p>
        </p:txBody>
      </p:sp>
      <p:sp>
        <p:nvSpPr>
          <p:cNvPr id="3" name="Subtitle 2"/>
          <p:cNvSpPr>
            <a:spLocks noGrp="1"/>
          </p:cNvSpPr>
          <p:nvPr>
            <p:ph type="subTitle" idx="1"/>
          </p:nvPr>
        </p:nvSpPr>
        <p:spPr>
          <a:xfrm>
            <a:off x="1942416" y="4777380"/>
            <a:ext cx="6600451"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n-US" dirty="0"/>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9" name="Freeform 8"/>
          <p:cNvSpPr/>
          <p:nvPr/>
        </p:nvSpPr>
        <p:spPr bwMode="auto">
          <a:xfrm>
            <a:off x="-31719" y="4321158"/>
            <a:ext cx="1395473" cy="781781"/>
          </a:xfrm>
          <a:custGeom>
            <a:avLst/>
            <a:gdLst/>
            <a:ahLst/>
            <a:cxnLst/>
            <a:rect l="l" t="t" r="r" b="b"/>
            <a:pathLst>
              <a:path w="8042" h="10000">
                <a:moveTo>
                  <a:pt x="5799" y="10000"/>
                </a:moveTo>
                <a:cubicBezTo>
                  <a:pt x="5880" y="10000"/>
                  <a:pt x="5934" y="9940"/>
                  <a:pt x="5961" y="9880"/>
                </a:cubicBezTo>
                <a:cubicBezTo>
                  <a:pt x="5961" y="9820"/>
                  <a:pt x="5988" y="9820"/>
                  <a:pt x="5988" y="9820"/>
                </a:cubicBezTo>
                <a:lnTo>
                  <a:pt x="8042" y="5260"/>
                </a:lnTo>
                <a:cubicBezTo>
                  <a:pt x="8096" y="5140"/>
                  <a:pt x="8096" y="4901"/>
                  <a:pt x="8042" y="4721"/>
                </a:cubicBezTo>
                <a:lnTo>
                  <a:pt x="5988" y="221"/>
                </a:lnTo>
                <a:cubicBezTo>
                  <a:pt x="5988" y="160"/>
                  <a:pt x="5961" y="160"/>
                  <a:pt x="5961" y="160"/>
                </a:cubicBezTo>
                <a:cubicBezTo>
                  <a:pt x="5934" y="101"/>
                  <a:pt x="5880" y="41"/>
                  <a:pt x="5799" y="41"/>
                </a:cubicBezTo>
                <a:lnTo>
                  <a:pt x="18" y="0"/>
                </a:lnTo>
                <a:cubicBezTo>
                  <a:pt x="12" y="3330"/>
                  <a:pt x="6" y="6661"/>
                  <a:pt x="0" y="9991"/>
                </a:cubicBezTo>
                <a:lnTo>
                  <a:pt x="5799" y="10000"/>
                </a:lnTo>
                <a:close/>
              </a:path>
            </a:pathLst>
          </a:custGeom>
          <a:solidFill>
            <a:schemeClr val="accent1"/>
          </a:solidFill>
          <a:ln>
            <a:noFill/>
          </a:ln>
        </p:spPr>
      </p:sp>
      <p:sp>
        <p:nvSpPr>
          <p:cNvPr id="6" name="Slide Number Placeholder 5"/>
          <p:cNvSpPr>
            <a:spLocks noGrp="1"/>
          </p:cNvSpPr>
          <p:nvPr>
            <p:ph type="sldNum" sz="quarter" idx="12"/>
          </p:nvPr>
        </p:nvSpPr>
        <p:spPr>
          <a:xfrm>
            <a:off x="423334" y="4529541"/>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6656543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ítulo y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609600"/>
            <a:ext cx="6591985" cy="311704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159444324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 con descripción">
    <p:spTree>
      <p:nvGrpSpPr>
        <p:cNvPr id="1" name=""/>
        <p:cNvGrpSpPr/>
        <p:nvPr/>
      </p:nvGrpSpPr>
      <p:grpSpPr>
        <a:xfrm>
          <a:off x="0" y="0"/>
          <a:ext cx="0" cy="0"/>
          <a:chOff x="0" y="0"/>
          <a:chExt cx="0" cy="0"/>
        </a:xfrm>
      </p:grpSpPr>
      <p:sp>
        <p:nvSpPr>
          <p:cNvPr id="2"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13" name="Text Placeholder 9"/>
          <p:cNvSpPr>
            <a:spLocks noGrp="1"/>
          </p:cNvSpPr>
          <p:nvPr>
            <p:ph type="body" sz="quarter" idx="13"/>
          </p:nvPr>
        </p:nvSpPr>
        <p:spPr>
          <a:xfrm>
            <a:off x="2415972" y="3505200"/>
            <a:ext cx="5653888"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3" name="Text Placeholder 2"/>
          <p:cNvSpPr>
            <a:spLocks noGrp="1"/>
          </p:cNvSpPr>
          <p:nvPr>
            <p:ph type="body" idx="1"/>
          </p:nvPr>
        </p:nvSpPr>
        <p:spPr>
          <a:xfrm>
            <a:off x="1942415" y="4354046"/>
            <a:ext cx="6591985"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9"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F7C9F2-A4F3-4FF3-98EB-25CAB452C322}" type="slidenum">
              <a:rPr lang="es-MX" smtClean="0"/>
              <a:pPr/>
              <a:t>‹Nº›</a:t>
            </a:fld>
            <a:endParaRPr lang="es-MX"/>
          </a:p>
        </p:txBody>
      </p:sp>
      <p:sp>
        <p:nvSpPr>
          <p:cNvPr id="14" name="TextBox 13"/>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3568599558"/>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Tarjeta de nombre">
    <p:spTree>
      <p:nvGrpSpPr>
        <p:cNvPr id="1" name=""/>
        <p:cNvGrpSpPr/>
        <p:nvPr/>
      </p:nvGrpSpPr>
      <p:grpSpPr>
        <a:xfrm>
          <a:off x="0" y="0"/>
          <a:ext cx="0" cy="0"/>
          <a:chOff x="0" y="0"/>
          <a:chExt cx="0" cy="0"/>
        </a:xfrm>
      </p:grpSpPr>
      <p:sp>
        <p:nvSpPr>
          <p:cNvPr id="2" name="Title 1"/>
          <p:cNvSpPr>
            <a:spLocks noGrp="1"/>
          </p:cNvSpPr>
          <p:nvPr>
            <p:ph type="title"/>
          </p:nvPr>
        </p:nvSpPr>
        <p:spPr>
          <a:xfrm>
            <a:off x="1942415" y="2438401"/>
            <a:ext cx="6591985" cy="2724845"/>
          </a:xfrm>
        </p:spPr>
        <p:txBody>
          <a:bodyPr anchor="b">
            <a:normAutofit/>
          </a:bodyPr>
          <a:lstStyle>
            <a:lvl1pPr algn="l">
              <a:defRPr sz="4800" b="0"/>
            </a:lvl1pPr>
          </a:lstStyle>
          <a:p>
            <a:r>
              <a:rPr lang="es-ES" smtClean="0"/>
              <a:t>Haga clic para modificar el estilo de título del patrón</a:t>
            </a:r>
            <a:endParaRPr lang="en-US" dirty="0"/>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11"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9322342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itar la tarjeta de nombre">
    <p:spTree>
      <p:nvGrpSpPr>
        <p:cNvPr id="1" name=""/>
        <p:cNvGrpSpPr/>
        <p:nvPr/>
      </p:nvGrpSpPr>
      <p:grpSpPr>
        <a:xfrm>
          <a:off x="0" y="0"/>
          <a:ext cx="0" cy="0"/>
          <a:chOff x="0" y="0"/>
          <a:chExt cx="0" cy="0"/>
        </a:xfrm>
      </p:grpSpPr>
      <p:sp>
        <p:nvSpPr>
          <p:cNvPr id="13" name="Title 1"/>
          <p:cNvSpPr>
            <a:spLocks noGrp="1"/>
          </p:cNvSpPr>
          <p:nvPr>
            <p:ph type="title"/>
          </p:nvPr>
        </p:nvSpPr>
        <p:spPr>
          <a:xfrm>
            <a:off x="2188123" y="609600"/>
            <a:ext cx="6109587" cy="2895600"/>
          </a:xfrm>
        </p:spPr>
        <p:txBody>
          <a:bodyPr anchor="ctr">
            <a:normAutofit/>
          </a:bodyPr>
          <a:lstStyle>
            <a:lvl1pPr algn="l">
              <a:defRPr sz="4800" b="0" cap="none"/>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688292"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688292"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2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F7C9F2-A4F3-4FF3-98EB-25CAB452C322}" type="slidenum">
              <a:rPr lang="es-MX" smtClean="0"/>
              <a:pPr/>
              <a:t>‹Nº›</a:t>
            </a:fld>
            <a:endParaRPr lang="es-MX"/>
          </a:p>
        </p:txBody>
      </p:sp>
      <p:sp>
        <p:nvSpPr>
          <p:cNvPr id="11" name="TextBox 10"/>
          <p:cNvSpPr txBox="1"/>
          <p:nvPr/>
        </p:nvSpPr>
        <p:spPr>
          <a:xfrm>
            <a:off x="1808316" y="648005"/>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2" name="TextBox 11"/>
          <p:cNvSpPr txBox="1"/>
          <p:nvPr/>
        </p:nvSpPr>
        <p:spPr>
          <a:xfrm>
            <a:off x="8169533" y="2905306"/>
            <a:ext cx="457319"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1696170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dadero o falso">
    <p:spTree>
      <p:nvGrpSpPr>
        <p:cNvPr id="1" name=""/>
        <p:cNvGrpSpPr/>
        <p:nvPr/>
      </p:nvGrpSpPr>
      <p:grpSpPr>
        <a:xfrm>
          <a:off x="0" y="0"/>
          <a:ext cx="0" cy="0"/>
          <a:chOff x="0" y="0"/>
          <a:chExt cx="0" cy="0"/>
        </a:xfrm>
      </p:grpSpPr>
      <p:sp>
        <p:nvSpPr>
          <p:cNvPr id="2" name="Title 1"/>
          <p:cNvSpPr>
            <a:spLocks noGrp="1"/>
          </p:cNvSpPr>
          <p:nvPr>
            <p:ph type="title"/>
          </p:nvPr>
        </p:nvSpPr>
        <p:spPr>
          <a:xfrm>
            <a:off x="1942416" y="627407"/>
            <a:ext cx="6591984" cy="2880020"/>
          </a:xfrm>
        </p:spPr>
        <p:txBody>
          <a:bodyPr anchor="ctr">
            <a:normAutofit/>
          </a:bodyPr>
          <a:lstStyle>
            <a:lvl1pPr algn="l">
              <a:defRPr sz="4800" b="0"/>
            </a:lvl1pPr>
          </a:lstStyle>
          <a:p>
            <a:r>
              <a:rPr lang="es-ES" smtClean="0"/>
              <a:t>Haga clic para modificar el estilo de título del patrón</a:t>
            </a:r>
            <a:endParaRPr lang="en-US" dirty="0"/>
          </a:p>
        </p:txBody>
      </p:sp>
      <p:sp>
        <p:nvSpPr>
          <p:cNvPr id="21" name="Text Placeholder 9"/>
          <p:cNvSpPr>
            <a:spLocks noGrp="1"/>
          </p:cNvSpPr>
          <p:nvPr>
            <p:ph type="body" sz="quarter" idx="13"/>
          </p:nvPr>
        </p:nvSpPr>
        <p:spPr>
          <a:xfrm>
            <a:off x="1942415" y="4343400"/>
            <a:ext cx="6591985"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es-ES" smtClean="0"/>
              <a:t>Haga clic para modificar el estilo de texto del patrón</a:t>
            </a:r>
          </a:p>
        </p:txBody>
      </p:sp>
      <p:sp>
        <p:nvSpPr>
          <p:cNvPr id="4" name="Text Placeholder 3"/>
          <p:cNvSpPr>
            <a:spLocks noGrp="1"/>
          </p:cNvSpPr>
          <p:nvPr>
            <p:ph type="body" sz="half" idx="2"/>
          </p:nvPr>
        </p:nvSpPr>
        <p:spPr>
          <a:xfrm>
            <a:off x="1942415" y="5181600"/>
            <a:ext cx="6591985"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es-ES" smtClean="0"/>
              <a:t>Haga clic para modificar el estilo de texto del patrón</a:t>
            </a:r>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995181744"/>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p:txBody>
          <a:bodyPr vert="eaVert" ancho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2272791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878535" y="627406"/>
            <a:ext cx="1656132" cy="5283817"/>
          </a:xfrm>
        </p:spPr>
        <p:txBody>
          <a:bodyPr vert="eaVert" anchor="ctr"/>
          <a:lstStyle/>
          <a:p>
            <a:r>
              <a:rPr lang="es-ES" smtClean="0"/>
              <a:t>Haga clic para modificar el estilo de título del patrón</a:t>
            </a:r>
            <a:endParaRPr lang="en-US" dirty="0"/>
          </a:p>
        </p:txBody>
      </p:sp>
      <p:sp>
        <p:nvSpPr>
          <p:cNvPr id="3" name="Vertical Text Placeholder 2"/>
          <p:cNvSpPr>
            <a:spLocks noGrp="1"/>
          </p:cNvSpPr>
          <p:nvPr>
            <p:ph type="body" orient="vert" idx="1"/>
          </p:nvPr>
        </p:nvSpPr>
        <p:spPr>
          <a:xfrm>
            <a:off x="1942416" y="627406"/>
            <a:ext cx="4716348" cy="5283817"/>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3417517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Title 1"/>
          <p:cNvSpPr>
            <a:spLocks noGrp="1"/>
          </p:cNvSpPr>
          <p:nvPr>
            <p:ph type="title"/>
          </p:nvPr>
        </p:nvSpPr>
        <p:spPr>
          <a:xfrm>
            <a:off x="1945201" y="624110"/>
            <a:ext cx="6589199" cy="1280890"/>
          </a:xfrm>
        </p:spPr>
        <p:txBody>
          <a:body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1942415" y="2133600"/>
            <a:ext cx="6591985" cy="3777622"/>
          </a:xfrm>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258365015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Title 1"/>
          <p:cNvSpPr>
            <a:spLocks noGrp="1"/>
          </p:cNvSpPr>
          <p:nvPr>
            <p:ph type="title"/>
          </p:nvPr>
        </p:nvSpPr>
        <p:spPr>
          <a:xfrm>
            <a:off x="1942415" y="2074562"/>
            <a:ext cx="6591985" cy="1468800"/>
          </a:xfrm>
        </p:spPr>
        <p:txBody>
          <a:bodyPr anchor="b"/>
          <a:lstStyle>
            <a:lvl1pPr algn="l">
              <a:defRPr sz="4000" b="0" cap="none"/>
            </a:lvl1p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3581400"/>
            <a:ext cx="6591985"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Date Placeholder 3"/>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5" name="Footer Placeholder 4"/>
          <p:cNvSpPr>
            <a:spLocks noGrp="1"/>
          </p:cNvSpPr>
          <p:nvPr>
            <p:ph type="ftr" sz="quarter" idx="11"/>
          </p:nvPr>
        </p:nvSpPr>
        <p:spPr/>
        <p:txBody>
          <a:bodyPr/>
          <a:lstStyle/>
          <a:p>
            <a:endParaRPr lang="es-MX"/>
          </a:p>
        </p:txBody>
      </p:sp>
      <p:sp>
        <p:nvSpPr>
          <p:cNvPr id="11" name="Freeform 11"/>
          <p:cNvSpPr/>
          <p:nvPr/>
        </p:nvSpPr>
        <p:spPr bwMode="auto">
          <a:xfrm flipV="1">
            <a:off x="58" y="3166527"/>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6" name="Slide Number Placeholder 5"/>
          <p:cNvSpPr>
            <a:spLocks noGrp="1"/>
          </p:cNvSpPr>
          <p:nvPr>
            <p:ph type="sldNum" sz="quarter" idx="12"/>
          </p:nvPr>
        </p:nvSpPr>
        <p:spPr>
          <a:xfrm>
            <a:off x="511228" y="3244140"/>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404332149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es-ES" smtClean="0"/>
              <a:t>Haga clic para modificar el estilo de título del patrón</a:t>
            </a:r>
            <a:endParaRPr lang="en-US" dirty="0"/>
          </a:p>
        </p:txBody>
      </p:sp>
      <p:sp>
        <p:nvSpPr>
          <p:cNvPr id="3" name="Content Placeholder 2"/>
          <p:cNvSpPr>
            <a:spLocks noGrp="1"/>
          </p:cNvSpPr>
          <p:nvPr>
            <p:ph sz="half" idx="1"/>
          </p:nvPr>
        </p:nvSpPr>
        <p:spPr>
          <a:xfrm>
            <a:off x="1942416" y="2136706"/>
            <a:ext cx="3197531"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Content Placeholder 3"/>
          <p:cNvSpPr>
            <a:spLocks noGrp="1"/>
          </p:cNvSpPr>
          <p:nvPr>
            <p:ph sz="half" idx="2"/>
          </p:nvPr>
        </p:nvSpPr>
        <p:spPr>
          <a:xfrm>
            <a:off x="5337307" y="2136706"/>
            <a:ext cx="3197093" cy="3767397"/>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9"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0" name="Slide Number Placeholder 5"/>
          <p:cNvSpPr>
            <a:spLocks noGrp="1"/>
          </p:cNvSpPr>
          <p:nvPr>
            <p:ph type="sldNum" sz="quarter" idx="12"/>
          </p:nvPr>
        </p:nvSpPr>
        <p:spPr>
          <a:xfrm>
            <a:off x="511228" y="787783"/>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0790419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2265352" y="2226626"/>
            <a:ext cx="2874596"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Content Placeholder 3"/>
          <p:cNvSpPr>
            <a:spLocks noGrp="1"/>
          </p:cNvSpPr>
          <p:nvPr>
            <p:ph sz="half" idx="2"/>
          </p:nvPr>
        </p:nvSpPr>
        <p:spPr>
          <a:xfrm>
            <a:off x="1942415" y="2802888"/>
            <a:ext cx="3197532"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5" name="Text Placeholder 4"/>
          <p:cNvSpPr>
            <a:spLocks noGrp="1"/>
          </p:cNvSpPr>
          <p:nvPr>
            <p:ph type="body" sz="quarter" idx="3"/>
          </p:nvPr>
        </p:nvSpPr>
        <p:spPr>
          <a:xfrm>
            <a:off x="5656154" y="2223398"/>
            <a:ext cx="2873239"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Content Placeholder 5"/>
          <p:cNvSpPr>
            <a:spLocks noGrp="1"/>
          </p:cNvSpPr>
          <p:nvPr>
            <p:ph sz="quarter" idx="4"/>
          </p:nvPr>
        </p:nvSpPr>
        <p:spPr>
          <a:xfrm>
            <a:off x="5333715" y="2799660"/>
            <a:ext cx="3195680" cy="3105703"/>
          </a:xfrm>
        </p:spPr>
        <p:txBody>
          <a:bodyP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7" name="Date Placeholder 6"/>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8" name="Footer Placeholder 7"/>
          <p:cNvSpPr>
            <a:spLocks noGrp="1"/>
          </p:cNvSpPr>
          <p:nvPr>
            <p:ph type="ftr" sz="quarter" idx="11"/>
          </p:nvPr>
        </p:nvSpPr>
        <p:spPr/>
        <p:txBody>
          <a:bodyPr/>
          <a:lstStyle/>
          <a:p>
            <a:endParaRPr lang="es-MX"/>
          </a:p>
        </p:txBody>
      </p:sp>
      <p:sp>
        <p:nvSpPr>
          <p:cNvPr id="11"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12" name="Slide Number Placeholder 5"/>
          <p:cNvSpPr>
            <a:spLocks noGrp="1"/>
          </p:cNvSpPr>
          <p:nvPr>
            <p:ph type="sldNum" sz="quarter" idx="12"/>
          </p:nvPr>
        </p:nvSpPr>
        <p:spPr>
          <a:xfrm>
            <a:off x="511228" y="787783"/>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160694836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el título">
    <p:spTree>
      <p:nvGrpSpPr>
        <p:cNvPr id="1" name=""/>
        <p:cNvGrpSpPr/>
        <p:nvPr/>
      </p:nvGrpSpPr>
      <p:grpSpPr>
        <a:xfrm>
          <a:off x="0" y="0"/>
          <a:ext cx="0" cy="0"/>
          <a:chOff x="0" y="0"/>
          <a:chExt cx="0" cy="0"/>
        </a:xfrm>
      </p:grpSpPr>
      <p:sp>
        <p:nvSpPr>
          <p:cNvPr id="2" name="Title 1"/>
          <p:cNvSpPr>
            <a:spLocks noGrp="1"/>
          </p:cNvSpPr>
          <p:nvPr>
            <p:ph type="title"/>
          </p:nvPr>
        </p:nvSpPr>
        <p:spPr>
          <a:xfrm>
            <a:off x="1945200" y="624110"/>
            <a:ext cx="6589200" cy="1280890"/>
          </a:xfrm>
        </p:spPr>
        <p:txBody>
          <a:bodyPr/>
          <a:lstStyle/>
          <a:p>
            <a:r>
              <a:rPr lang="es-ES" smtClean="0"/>
              <a:t>Haga clic para modificar el estilo de título del patrón</a:t>
            </a:r>
            <a:endParaRPr lang="en-US" dirty="0"/>
          </a:p>
        </p:txBody>
      </p:sp>
      <p:sp>
        <p:nvSpPr>
          <p:cNvPr id="3" name="Date Placeholder 2"/>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4" name="Footer Placeholder 3"/>
          <p:cNvSpPr>
            <a:spLocks noGrp="1"/>
          </p:cNvSpPr>
          <p:nvPr>
            <p:ph type="ftr" sz="quarter" idx="11"/>
          </p:nvPr>
        </p:nvSpPr>
        <p:spPr/>
        <p:txBody>
          <a:bodyPr/>
          <a:lstStyle/>
          <a:p>
            <a:endParaRPr lang="es-MX"/>
          </a:p>
        </p:txBody>
      </p:sp>
      <p:sp>
        <p:nvSpPr>
          <p:cNvPr id="8"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94571511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3" name="Footer Placeholder 2"/>
          <p:cNvSpPr>
            <a:spLocks noGrp="1"/>
          </p:cNvSpPr>
          <p:nvPr>
            <p:ph type="ftr" sz="quarter" idx="11"/>
          </p:nvPr>
        </p:nvSpPr>
        <p:spPr/>
        <p:txBody>
          <a:bodyPr/>
          <a:lstStyle/>
          <a:p>
            <a:endParaRPr lang="es-MX"/>
          </a:p>
        </p:txBody>
      </p:sp>
      <p:sp>
        <p:nvSpPr>
          <p:cNvPr id="6"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206339340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46088"/>
            <a:ext cx="2629584" cy="976312"/>
          </a:xfrm>
        </p:spPr>
        <p:txBody>
          <a:bodyPr anchor="b"/>
          <a:lstStyle>
            <a:lvl1pPr algn="l">
              <a:defRPr sz="2000" b="0"/>
            </a:lvl1pPr>
          </a:lstStyle>
          <a:p>
            <a:r>
              <a:rPr lang="es-ES" smtClean="0"/>
              <a:t>Haga clic para modificar el estilo de título del patrón</a:t>
            </a:r>
            <a:endParaRPr lang="en-US" dirty="0"/>
          </a:p>
        </p:txBody>
      </p:sp>
      <p:sp>
        <p:nvSpPr>
          <p:cNvPr id="3" name="Content Placeholder 2"/>
          <p:cNvSpPr>
            <a:spLocks noGrp="1"/>
          </p:cNvSpPr>
          <p:nvPr>
            <p:ph idx="1"/>
          </p:nvPr>
        </p:nvSpPr>
        <p:spPr>
          <a:xfrm>
            <a:off x="4743494" y="446089"/>
            <a:ext cx="3790906" cy="5414963"/>
          </a:xfrm>
        </p:spPr>
        <p:txBody>
          <a:bodyPr anchor="ctr">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Text Placeholder 3"/>
          <p:cNvSpPr>
            <a:spLocks noGrp="1"/>
          </p:cNvSpPr>
          <p:nvPr>
            <p:ph type="body" sz="half" idx="2"/>
          </p:nvPr>
        </p:nvSpPr>
        <p:spPr>
          <a:xfrm>
            <a:off x="1942415" y="1598613"/>
            <a:ext cx="2629584"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711194"/>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3648174221"/>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Title 1"/>
          <p:cNvSpPr>
            <a:spLocks noGrp="1"/>
          </p:cNvSpPr>
          <p:nvPr>
            <p:ph type="title"/>
          </p:nvPr>
        </p:nvSpPr>
        <p:spPr>
          <a:xfrm>
            <a:off x="1942415" y="4800600"/>
            <a:ext cx="6591985" cy="566738"/>
          </a:xfrm>
        </p:spPr>
        <p:txBody>
          <a:bodyPr anchor="b">
            <a:normAutofit/>
          </a:bodyPr>
          <a:lstStyle>
            <a:lvl1pPr algn="l">
              <a:defRPr sz="2400" b="0"/>
            </a:lvl1pPr>
          </a:lstStyle>
          <a:p>
            <a:r>
              <a:rPr lang="es-ES" smtClean="0"/>
              <a:t>Haga clic para modificar el estilo de título del patrón</a:t>
            </a:r>
            <a:endParaRPr lang="en-US" dirty="0"/>
          </a:p>
        </p:txBody>
      </p:sp>
      <p:sp>
        <p:nvSpPr>
          <p:cNvPr id="3" name="Picture Placeholder 2"/>
          <p:cNvSpPr>
            <a:spLocks noGrp="1" noChangeAspect="1"/>
          </p:cNvSpPr>
          <p:nvPr>
            <p:ph type="pic" idx="1"/>
          </p:nvPr>
        </p:nvSpPr>
        <p:spPr>
          <a:xfrm>
            <a:off x="1942415" y="634965"/>
            <a:ext cx="6591985"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es-ES" smtClean="0"/>
              <a:t>Haga clic en el icono para agregar una imagen</a:t>
            </a:r>
            <a:endParaRPr lang="en-US" dirty="0"/>
          </a:p>
        </p:txBody>
      </p:sp>
      <p:sp>
        <p:nvSpPr>
          <p:cNvPr id="4" name="Text Placeholder 3"/>
          <p:cNvSpPr>
            <a:spLocks noGrp="1"/>
          </p:cNvSpPr>
          <p:nvPr>
            <p:ph type="body" sz="half" idx="2"/>
          </p:nvPr>
        </p:nvSpPr>
        <p:spPr>
          <a:xfrm>
            <a:off x="1942415" y="5367338"/>
            <a:ext cx="6591985"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Date Placeholder 4"/>
          <p:cNvSpPr>
            <a:spLocks noGrp="1"/>
          </p:cNvSpPr>
          <p:nvPr>
            <p:ph type="dt" sz="half" idx="10"/>
          </p:nvPr>
        </p:nvSpPr>
        <p:spPr/>
        <p:txBody>
          <a:bodyPr/>
          <a:lstStyle/>
          <a:p>
            <a:fld id="{1549326F-A908-4B73-B030-8A0AF484A462}" type="datetimeFigureOut">
              <a:rPr lang="es-MX" smtClean="0"/>
              <a:pPr/>
              <a:t>11/09/2014</a:t>
            </a:fld>
            <a:endParaRPr lang="es-MX"/>
          </a:p>
        </p:txBody>
      </p:sp>
      <p:sp>
        <p:nvSpPr>
          <p:cNvPr id="6" name="Footer Placeholder 5"/>
          <p:cNvSpPr>
            <a:spLocks noGrp="1"/>
          </p:cNvSpPr>
          <p:nvPr>
            <p:ph type="ftr" sz="quarter" idx="11"/>
          </p:nvPr>
        </p:nvSpPr>
        <p:spPr/>
        <p:txBody>
          <a:bodyPr/>
          <a:lstStyle/>
          <a:p>
            <a:endParaRPr lang="es-MX"/>
          </a:p>
        </p:txBody>
      </p:sp>
      <p:sp>
        <p:nvSpPr>
          <p:cNvPr id="10" name="Freeform 11"/>
          <p:cNvSpPr/>
          <p:nvPr/>
        </p:nvSpPr>
        <p:spPr bwMode="auto">
          <a:xfrm flipV="1">
            <a:off x="58" y="4910660"/>
            <a:ext cx="1358356" cy="508005"/>
          </a:xfrm>
          <a:custGeom>
            <a:avLst/>
            <a:gdLst/>
            <a:ahLst/>
            <a:cxnLst/>
            <a:rect l="l" t="t" r="r" b="b"/>
            <a:pathLst>
              <a:path w="7908" h="10000">
                <a:moveTo>
                  <a:pt x="7908" y="4694"/>
                </a:moveTo>
                <a:lnTo>
                  <a:pt x="6575" y="188"/>
                </a:lnTo>
                <a:cubicBezTo>
                  <a:pt x="6566" y="157"/>
                  <a:pt x="6555" y="125"/>
                  <a:pt x="6546" y="94"/>
                </a:cubicBezTo>
                <a:cubicBezTo>
                  <a:pt x="6519" y="0"/>
                  <a:pt x="6491" y="0"/>
                  <a:pt x="6463" y="0"/>
                </a:cubicBezTo>
                <a:lnTo>
                  <a:pt x="5935" y="0"/>
                </a:lnTo>
                <a:lnTo>
                  <a:pt x="0" y="62"/>
                </a:lnTo>
                <a:lnTo>
                  <a:pt x="0" y="10000"/>
                </a:lnTo>
                <a:lnTo>
                  <a:pt x="5935" y="9952"/>
                </a:lnTo>
                <a:lnTo>
                  <a:pt x="6463" y="9952"/>
                </a:lnTo>
                <a:cubicBezTo>
                  <a:pt x="6491" y="9952"/>
                  <a:pt x="6519" y="9859"/>
                  <a:pt x="6546" y="9859"/>
                </a:cubicBezTo>
                <a:cubicBezTo>
                  <a:pt x="6546" y="9764"/>
                  <a:pt x="6575" y="9764"/>
                  <a:pt x="6575" y="9764"/>
                </a:cubicBezTo>
                <a:lnTo>
                  <a:pt x="7908" y="5258"/>
                </a:lnTo>
                <a:cubicBezTo>
                  <a:pt x="7963" y="5070"/>
                  <a:pt x="7963" y="4883"/>
                  <a:pt x="7908" y="4694"/>
                </a:cubicBezTo>
                <a:close/>
              </a:path>
            </a:pathLst>
          </a:custGeom>
          <a:solidFill>
            <a:schemeClr val="accent1"/>
          </a:solidFill>
          <a:ln>
            <a:noFill/>
          </a:ln>
        </p:spPr>
      </p:sp>
      <p:sp>
        <p:nvSpPr>
          <p:cNvPr id="7" name="Slide Number Placeholder 6"/>
          <p:cNvSpPr>
            <a:spLocks noGrp="1"/>
          </p:cNvSpPr>
          <p:nvPr>
            <p:ph type="sldNum" sz="quarter" idx="12"/>
          </p:nvPr>
        </p:nvSpPr>
        <p:spPr>
          <a:xfrm>
            <a:off x="511228" y="4983088"/>
            <a:ext cx="584978" cy="365125"/>
          </a:xfrm>
        </p:spPr>
        <p:txBody>
          <a:bodyPr/>
          <a:lstStyle/>
          <a:p>
            <a:fld id="{61F7C9F2-A4F3-4FF3-98EB-25CAB452C322}" type="slidenum">
              <a:rPr lang="es-MX" smtClean="0"/>
              <a:pPr/>
              <a:t>‹Nº›</a:t>
            </a:fld>
            <a:endParaRPr lang="es-MX"/>
          </a:p>
        </p:txBody>
      </p:sp>
    </p:spTree>
    <p:extLst>
      <p:ext uri="{BB962C8B-B14F-4D97-AF65-F5344CB8AC3E}">
        <p14:creationId xmlns:p14="http://schemas.microsoft.com/office/powerpoint/2010/main" val="1369099313"/>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chemeClr val="accent6">
                <a:lumMod val="75000"/>
              </a:schemeClr>
            </a:gs>
            <a:gs pos="100000">
              <a:schemeClr val="bg2">
                <a:shade val="98000"/>
                <a:satMod val="120000"/>
                <a:lumMod val="98000"/>
              </a:schemeClr>
            </a:gs>
          </a:gsLst>
          <a:path path="circle">
            <a:fillToRect l="50000" t="50000" r="100000" b="100000"/>
          </a:path>
          <a:tileRect/>
        </a:gradFill>
        <a:effectLst/>
      </p:bgPr>
    </p:bg>
    <p:spTree>
      <p:nvGrpSpPr>
        <p:cNvPr id="1" name=""/>
        <p:cNvGrpSpPr/>
        <p:nvPr/>
      </p:nvGrpSpPr>
      <p:grpSpPr>
        <a:xfrm>
          <a:off x="0" y="0"/>
          <a:ext cx="0" cy="0"/>
          <a:chOff x="0" y="0"/>
          <a:chExt cx="0" cy="0"/>
        </a:xfrm>
      </p:grpSpPr>
      <p:grpSp>
        <p:nvGrpSpPr>
          <p:cNvPr id="36" name="Group 35"/>
          <p:cNvGrpSpPr/>
          <p:nvPr/>
        </p:nvGrpSpPr>
        <p:grpSpPr>
          <a:xfrm>
            <a:off x="1" y="228600"/>
            <a:ext cx="1981200" cy="6638628"/>
            <a:chOff x="2487613" y="285750"/>
            <a:chExt cx="2428875" cy="5654676"/>
          </a:xfrm>
        </p:grpSpPr>
        <p:sp>
          <p:nvSpPr>
            <p:cNvPr id="37"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38"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39"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40"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41"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42"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43"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44"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45"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46"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47"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48"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49" name="Group 48"/>
          <p:cNvGrpSpPr/>
          <p:nvPr/>
        </p:nvGrpSpPr>
        <p:grpSpPr>
          <a:xfrm>
            <a:off x="20421" y="285"/>
            <a:ext cx="1952272" cy="6852968"/>
            <a:chOff x="6627813" y="195717"/>
            <a:chExt cx="1952625" cy="5678034"/>
          </a:xfrm>
        </p:grpSpPr>
        <p:sp>
          <p:nvSpPr>
            <p:cNvPr id="50" name="Freeform 27"/>
            <p:cNvSpPr/>
            <p:nvPr/>
          </p:nvSpPr>
          <p:spPr bwMode="auto">
            <a:xfrm>
              <a:off x="6627813" y="195717"/>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51"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52"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53"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54"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55"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56"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57"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58"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59"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60"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61"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62" name="Rectangle 61"/>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1945200" y="624110"/>
            <a:ext cx="6589200" cy="1280890"/>
          </a:xfrm>
          <a:prstGeom prst="rect">
            <a:avLst/>
          </a:prstGeom>
        </p:spPr>
        <p:txBody>
          <a:bodyPr vert="horz" lIns="91440" tIns="45720" rIns="91440" bIns="45720" rtlCol="0" anchor="t">
            <a:normAutofit/>
          </a:bodyPr>
          <a:lstStyle/>
          <a:p>
            <a:r>
              <a:rPr lang="es-ES" smtClean="0"/>
              <a:t>Haga clic para modificar el estilo de título del patrón</a:t>
            </a:r>
            <a:endParaRPr lang="en-US" dirty="0"/>
          </a:p>
        </p:txBody>
      </p:sp>
      <p:sp>
        <p:nvSpPr>
          <p:cNvPr id="3" name="Text Placeholder 2"/>
          <p:cNvSpPr>
            <a:spLocks noGrp="1"/>
          </p:cNvSpPr>
          <p:nvPr>
            <p:ph type="body" idx="1"/>
          </p:nvPr>
        </p:nvSpPr>
        <p:spPr>
          <a:xfrm>
            <a:off x="1942415" y="2133600"/>
            <a:ext cx="6591985" cy="3886200"/>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n-US" dirty="0"/>
          </a:p>
        </p:txBody>
      </p:sp>
      <p:sp>
        <p:nvSpPr>
          <p:cNvPr id="4" name="Date Placeholder 3"/>
          <p:cNvSpPr>
            <a:spLocks noGrp="1"/>
          </p:cNvSpPr>
          <p:nvPr>
            <p:ph type="dt" sz="half" idx="2"/>
          </p:nvPr>
        </p:nvSpPr>
        <p:spPr>
          <a:xfrm>
            <a:off x="7772400" y="6135089"/>
            <a:ext cx="766380" cy="370171"/>
          </a:xfrm>
          <a:prstGeom prst="rect">
            <a:avLst/>
          </a:prstGeom>
        </p:spPr>
        <p:txBody>
          <a:bodyPr vert="horz" lIns="91440" tIns="45720" rIns="91440" bIns="45720" rtlCol="0" anchor="ctr"/>
          <a:lstStyle>
            <a:lvl1pPr algn="r">
              <a:defRPr sz="900">
                <a:solidFill>
                  <a:schemeClr val="tx1">
                    <a:tint val="75000"/>
                  </a:schemeClr>
                </a:solidFill>
              </a:defRPr>
            </a:lvl1pPr>
          </a:lstStyle>
          <a:p>
            <a:fld id="{1549326F-A908-4B73-B030-8A0AF484A462}" type="datetimeFigureOut">
              <a:rPr lang="es-MX" smtClean="0"/>
              <a:pPr/>
              <a:t>11/09/2014</a:t>
            </a:fld>
            <a:endParaRPr lang="es-MX"/>
          </a:p>
        </p:txBody>
      </p:sp>
      <p:sp>
        <p:nvSpPr>
          <p:cNvPr id="5" name="Footer Placeholder 4"/>
          <p:cNvSpPr>
            <a:spLocks noGrp="1"/>
          </p:cNvSpPr>
          <p:nvPr>
            <p:ph type="ftr" sz="quarter" idx="3"/>
          </p:nvPr>
        </p:nvSpPr>
        <p:spPr>
          <a:xfrm>
            <a:off x="1942415" y="6135809"/>
            <a:ext cx="5716488"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s-MX"/>
          </a:p>
        </p:txBody>
      </p:sp>
      <p:sp>
        <p:nvSpPr>
          <p:cNvPr id="6" name="Slide Number Placeholder 5"/>
          <p:cNvSpPr>
            <a:spLocks noGrp="1"/>
          </p:cNvSpPr>
          <p:nvPr>
            <p:ph type="sldNum" sz="quarter" idx="4"/>
          </p:nvPr>
        </p:nvSpPr>
        <p:spPr bwMode="gray">
          <a:xfrm>
            <a:off x="511228" y="787783"/>
            <a:ext cx="584978" cy="365125"/>
          </a:xfrm>
          <a:prstGeom prst="rect">
            <a:avLst/>
          </a:prstGeom>
        </p:spPr>
        <p:txBody>
          <a:bodyPr vert="horz" lIns="91440" tIns="45720" rIns="91440" bIns="45720" rtlCol="0" anchor="ctr"/>
          <a:lstStyle>
            <a:lvl1pPr algn="r">
              <a:defRPr sz="2000">
                <a:solidFill>
                  <a:srgbClr val="FEFFFF"/>
                </a:solidFill>
              </a:defRPr>
            </a:lvl1pPr>
          </a:lstStyle>
          <a:p>
            <a:fld id="{61F7C9F2-A4F3-4FF3-98EB-25CAB452C322}" type="slidenum">
              <a:rPr lang="es-MX" smtClean="0"/>
              <a:pPr/>
              <a:t>‹Nº›</a:t>
            </a:fld>
            <a:endParaRPr lang="es-MX"/>
          </a:p>
        </p:txBody>
      </p:sp>
    </p:spTree>
    <p:extLst>
      <p:ext uri="{BB962C8B-B14F-4D97-AF65-F5344CB8AC3E}">
        <p14:creationId xmlns:p14="http://schemas.microsoft.com/office/powerpoint/2010/main" val="3669386047"/>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 id="2147483673" r:id="rId13"/>
    <p:sldLayoutId id="2147483674" r:id="rId14"/>
    <p:sldLayoutId id="2147483675" r:id="rId15"/>
    <p:sldLayoutId id="2147483676" r:id="rId16"/>
  </p:sldLayoutIdLs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notesSlide" Target="../notesSlides/notesSlide1.xml"/><Relationship Id="rId1" Type="http://schemas.openxmlformats.org/officeDocument/2006/relationships/slideLayout" Target="../slideLayouts/slideLayout8.xml"/><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8.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8.xml"/></Relationships>
</file>

<file path=ppt/slides/_rels/slide5.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hyperlink" Target="http://www.colpos.mx/wb/index.php/educacion/admision" TargetMode="External"/><Relationship Id="rId1" Type="http://schemas.openxmlformats.org/officeDocument/2006/relationships/slideLayout" Target="../slideLayouts/slideLayout8.xml"/></Relationships>
</file>

<file path=ppt/slides/_rels/slide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211960" y="94308"/>
            <a:ext cx="3008313" cy="1030436"/>
          </a:xfrm>
        </p:spPr>
        <p:txBody>
          <a:bodyPr>
            <a:normAutofit fontScale="90000"/>
          </a:bodyPr>
          <a:lstStyle/>
          <a:p>
            <a:r>
              <a:rPr lang="es-MX" dirty="0" smtClean="0"/>
              <a:t>Maestría Tecnológica en Desarrollo y Gestión de Sistemas Ganaderos</a:t>
            </a:r>
            <a:endParaRPr lang="es-MX" dirty="0"/>
          </a:p>
        </p:txBody>
      </p:sp>
      <p:sp>
        <p:nvSpPr>
          <p:cNvPr id="3" name="2 Marcador de contenido"/>
          <p:cNvSpPr>
            <a:spLocks noGrp="1"/>
          </p:cNvSpPr>
          <p:nvPr>
            <p:ph idx="1"/>
          </p:nvPr>
        </p:nvSpPr>
        <p:spPr>
          <a:xfrm>
            <a:off x="3491880" y="2636912"/>
            <a:ext cx="5256584" cy="4032448"/>
          </a:xfrm>
        </p:spPr>
        <p:txBody>
          <a:bodyPr>
            <a:noAutofit/>
          </a:bodyPr>
          <a:lstStyle/>
          <a:p>
            <a:pPr algn="just">
              <a:buNone/>
            </a:pPr>
            <a:endParaRPr lang="es-MX" sz="1200" b="1" dirty="0" smtClean="0"/>
          </a:p>
          <a:p>
            <a:pPr algn="just">
              <a:buNone/>
            </a:pPr>
            <a:r>
              <a:rPr lang="es-MX" sz="1600" b="1" dirty="0" smtClean="0"/>
              <a:t>Presentación </a:t>
            </a:r>
            <a:endParaRPr lang="es-MX" sz="1600" b="1" dirty="0"/>
          </a:p>
          <a:p>
            <a:pPr algn="just"/>
            <a:r>
              <a:rPr lang="es-MX" sz="1600" dirty="0" smtClean="0"/>
              <a:t>Esta Maestría es de carácter aplicado, adecuada para profesionales que mantienen sus trabajos y desean estudiar y superarse durante los fines de semana. Se enfoca al estudio de los problemas prioritarios de los sistemas de producción pecuarios en un contexto de diversificación ganadera, cultural y ambiental que requieren solución y con ello promover el desarrollo rural.</a:t>
            </a:r>
          </a:p>
          <a:p>
            <a:pPr algn="just">
              <a:buNone/>
            </a:pPr>
            <a:r>
              <a:rPr lang="es-MX" sz="1600" b="1" dirty="0" smtClean="0"/>
              <a:t>Misión </a:t>
            </a:r>
            <a:endParaRPr lang="es-MX" sz="1600" dirty="0"/>
          </a:p>
          <a:p>
            <a:pPr algn="just"/>
            <a:r>
              <a:rPr lang="es-MX" sz="1600" dirty="0" smtClean="0"/>
              <a:t>Promover la generación de conocimiento, la gestión y la transferencia de innovaciones tecnológicas en los sistemas ganaderos, para incidir en la producción primaria y en el desarrollo de empresas familiares en las áreas rurales.</a:t>
            </a:r>
          </a:p>
          <a:p>
            <a:pPr algn="just">
              <a:buNone/>
            </a:pPr>
            <a:endParaRPr lang="es-MX" sz="1200" dirty="0"/>
          </a:p>
          <a:p>
            <a:pPr algn="just">
              <a:buNone/>
            </a:pPr>
            <a:endParaRPr lang="es-MX" sz="1200" dirty="0"/>
          </a:p>
          <a:p>
            <a:pPr algn="just"/>
            <a:endParaRPr lang="es-MX" sz="1200" dirty="0"/>
          </a:p>
        </p:txBody>
      </p:sp>
      <p:pic>
        <p:nvPicPr>
          <p:cNvPr id="6" name="Imagen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5795" y="3250141"/>
            <a:ext cx="3206013" cy="3096345"/>
          </a:xfrm>
          <a:prstGeom prst="rect">
            <a:avLst/>
          </a:prstGeom>
        </p:spPr>
      </p:pic>
      <p:pic>
        <p:nvPicPr>
          <p:cNvPr id="8" name="Picture 7"/>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452320" y="44624"/>
            <a:ext cx="1530218" cy="1296144"/>
          </a:xfrm>
          <a:prstGeom prst="rect">
            <a:avLst/>
          </a:prstGeom>
          <a:noFill/>
          <a:extLst>
            <a:ext uri="{909E8E84-426E-40DD-AFC4-6F175D3DCCD1}">
              <a14:hiddenFill xmlns:a14="http://schemas.microsoft.com/office/drawing/2010/main">
                <a:solidFill>
                  <a:srgbClr val="FFFFFF"/>
                </a:solidFill>
              </a14:hiddenFill>
            </a:ext>
          </a:extLst>
        </p:spPr>
      </p:pic>
      <p:sp>
        <p:nvSpPr>
          <p:cNvPr id="4" name="CuadroTexto 3"/>
          <p:cNvSpPr txBox="1"/>
          <p:nvPr/>
        </p:nvSpPr>
        <p:spPr>
          <a:xfrm>
            <a:off x="251520" y="1403484"/>
            <a:ext cx="3454792" cy="369332"/>
          </a:xfrm>
          <a:prstGeom prst="rect">
            <a:avLst/>
          </a:prstGeom>
          <a:noFill/>
        </p:spPr>
        <p:txBody>
          <a:bodyPr wrap="none" rtlCol="0">
            <a:spAutoFit/>
          </a:bodyPr>
          <a:lstStyle/>
          <a:p>
            <a:r>
              <a:rPr lang="es-MX" b="1" dirty="0" smtClean="0"/>
              <a:t>Descripción general de la MT</a:t>
            </a:r>
            <a:endParaRPr lang="es-MX" b="1" dirty="0"/>
          </a:p>
        </p:txBody>
      </p:sp>
      <p:sp>
        <p:nvSpPr>
          <p:cNvPr id="7" name="CuadroTexto 6"/>
          <p:cNvSpPr txBox="1"/>
          <p:nvPr/>
        </p:nvSpPr>
        <p:spPr>
          <a:xfrm>
            <a:off x="7445869" y="1412776"/>
            <a:ext cx="1662635" cy="307777"/>
          </a:xfrm>
          <a:prstGeom prst="rect">
            <a:avLst/>
          </a:prstGeom>
          <a:noFill/>
        </p:spPr>
        <p:txBody>
          <a:bodyPr wrap="none" rtlCol="0">
            <a:spAutoFit/>
          </a:bodyPr>
          <a:lstStyle/>
          <a:p>
            <a:r>
              <a:rPr lang="es-MX" sz="1400" b="1" dirty="0" smtClean="0">
                <a:solidFill>
                  <a:schemeClr val="accent1">
                    <a:lumMod val="50000"/>
                  </a:schemeClr>
                </a:solidFill>
              </a:rPr>
              <a:t>Campus Puebla </a:t>
            </a:r>
            <a:endParaRPr lang="es-MX" sz="1400" b="1" dirty="0">
              <a:solidFill>
                <a:schemeClr val="accent1">
                  <a:lumMod val="50000"/>
                </a:schemeClr>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Rectángulo 7"/>
          <p:cNvSpPr/>
          <p:nvPr/>
        </p:nvSpPr>
        <p:spPr>
          <a:xfrm>
            <a:off x="3954088" y="261216"/>
            <a:ext cx="4953248" cy="2585323"/>
          </a:xfrm>
          <a:prstGeom prst="rect">
            <a:avLst/>
          </a:prstGeom>
        </p:spPr>
        <p:txBody>
          <a:bodyPr wrap="square">
            <a:spAutoFit/>
          </a:bodyPr>
          <a:lstStyle/>
          <a:p>
            <a:r>
              <a:rPr lang="es-MX" b="1" dirty="0" smtClean="0"/>
              <a:t>Visión</a:t>
            </a:r>
          </a:p>
          <a:p>
            <a:endParaRPr lang="es-MX" b="1" dirty="0"/>
          </a:p>
          <a:p>
            <a:pPr algn="just"/>
            <a:r>
              <a:rPr lang="es-MX" dirty="0" smtClean="0"/>
              <a:t>Ser </a:t>
            </a:r>
            <a:r>
              <a:rPr lang="es-MX" dirty="0"/>
              <a:t>un programa de postgrado que forma especialistas en la producción y la gestión para el desarrollo de sistemas ganaderos, de manera que a través de las habilidades y destrezas adquiridas se contribuya al desarrollo sostenible del medio rural.</a:t>
            </a:r>
          </a:p>
        </p:txBody>
      </p:sp>
      <p:sp>
        <p:nvSpPr>
          <p:cNvPr id="9" name="Rectángulo 8"/>
          <p:cNvSpPr/>
          <p:nvPr/>
        </p:nvSpPr>
        <p:spPr>
          <a:xfrm>
            <a:off x="3960440" y="2968376"/>
            <a:ext cx="4946896" cy="3970318"/>
          </a:xfrm>
          <a:prstGeom prst="rect">
            <a:avLst/>
          </a:prstGeom>
        </p:spPr>
        <p:txBody>
          <a:bodyPr wrap="square">
            <a:spAutoFit/>
          </a:bodyPr>
          <a:lstStyle/>
          <a:p>
            <a:r>
              <a:rPr lang="es-MX" b="1" dirty="0" smtClean="0"/>
              <a:t>Objetivo</a:t>
            </a:r>
          </a:p>
          <a:p>
            <a:endParaRPr lang="es-MX" b="1" dirty="0"/>
          </a:p>
          <a:p>
            <a:pPr algn="just"/>
            <a:r>
              <a:rPr lang="es-MX" dirty="0" smtClean="0"/>
              <a:t>Formar </a:t>
            </a:r>
            <a:r>
              <a:rPr lang="es-MX" dirty="0"/>
              <a:t>profesionales con la capacidad y habilidad para generar, difundir y aplicar conocimientos teóricos-metodológicos que contribuyan a la solución de los problemas de los productores en los sistemas ganaderos. Estos profesionales deben de ser capaces de aplicar innovaciones, insertar la producción en el mercado, generar valor agregado, generar servicios y promover el uso sostenible de los recursos naturales que intervienen en la producción pecuaria.</a:t>
            </a:r>
          </a:p>
        </p:txBody>
      </p:sp>
      <p:pic>
        <p:nvPicPr>
          <p:cNvPr id="10" name="Imagen 9"/>
          <p:cNvPicPr>
            <a:picLocks noChangeAspect="1"/>
          </p:cNvPicPr>
          <p:nvPr/>
        </p:nvPicPr>
        <p:blipFill>
          <a:blip r:embed="rId2"/>
          <a:stretch>
            <a:fillRect/>
          </a:stretch>
        </p:blipFill>
        <p:spPr>
          <a:xfrm>
            <a:off x="251520" y="1820889"/>
            <a:ext cx="3528392" cy="4272407"/>
          </a:xfrm>
          <a:prstGeom prst="rect">
            <a:avLst/>
          </a:prstGeom>
        </p:spPr>
      </p:pic>
    </p:spTree>
    <p:extLst>
      <p:ext uri="{BB962C8B-B14F-4D97-AF65-F5344CB8AC3E}">
        <p14:creationId xmlns:p14="http://schemas.microsoft.com/office/powerpoint/2010/main" val="27027012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Imagen 4"/>
          <p:cNvPicPr>
            <a:picLocks noChangeAspect="1"/>
          </p:cNvPicPr>
          <p:nvPr/>
        </p:nvPicPr>
        <p:blipFill>
          <a:blip r:embed="rId2"/>
          <a:stretch>
            <a:fillRect/>
          </a:stretch>
        </p:blipFill>
        <p:spPr>
          <a:xfrm>
            <a:off x="2555776" y="3356992"/>
            <a:ext cx="5688632" cy="3429000"/>
          </a:xfrm>
          <a:prstGeom prst="rect">
            <a:avLst/>
          </a:prstGeom>
        </p:spPr>
      </p:pic>
      <p:sp>
        <p:nvSpPr>
          <p:cNvPr id="7" name="Rectángulo 6"/>
          <p:cNvSpPr/>
          <p:nvPr/>
        </p:nvSpPr>
        <p:spPr>
          <a:xfrm>
            <a:off x="1936280" y="1499869"/>
            <a:ext cx="6884192" cy="1754326"/>
          </a:xfrm>
          <a:prstGeom prst="rect">
            <a:avLst/>
          </a:prstGeom>
        </p:spPr>
        <p:txBody>
          <a:bodyPr wrap="square">
            <a:spAutoFit/>
          </a:bodyPr>
          <a:lstStyle/>
          <a:p>
            <a:pPr algn="just">
              <a:buNone/>
            </a:pPr>
            <a:r>
              <a:rPr lang="es-MX" b="1" dirty="0" smtClean="0"/>
              <a:t>Perfil </a:t>
            </a:r>
            <a:r>
              <a:rPr lang="es-MX" b="1" dirty="0"/>
              <a:t>del egresado</a:t>
            </a:r>
            <a:endParaRPr lang="es-MX" dirty="0"/>
          </a:p>
          <a:p>
            <a:pPr algn="just"/>
            <a:r>
              <a:rPr lang="es-MX" dirty="0"/>
              <a:t>Nuestro egresado contará con los conocimientos y herramientas teóricas y metodológicas para plantear soluciones a problemas de los sistemas ganaderos a través del desarrollo y gestión del conocimiento pecuario con un sentido crítico, reflexivo y creativo.</a:t>
            </a:r>
          </a:p>
        </p:txBody>
      </p:sp>
      <p:sp>
        <p:nvSpPr>
          <p:cNvPr id="9" name="Rectángulo 8"/>
          <p:cNvSpPr/>
          <p:nvPr/>
        </p:nvSpPr>
        <p:spPr>
          <a:xfrm>
            <a:off x="1925960" y="116632"/>
            <a:ext cx="6894512" cy="1200329"/>
          </a:xfrm>
          <a:prstGeom prst="rect">
            <a:avLst/>
          </a:prstGeom>
        </p:spPr>
        <p:txBody>
          <a:bodyPr wrap="square">
            <a:spAutoFit/>
          </a:bodyPr>
          <a:lstStyle/>
          <a:p>
            <a:r>
              <a:rPr lang="es-MX" b="1" dirty="0" smtClean="0"/>
              <a:t>Dirigido </a:t>
            </a:r>
            <a:r>
              <a:rPr lang="es-MX" b="1" dirty="0"/>
              <a:t>a:</a:t>
            </a:r>
          </a:p>
          <a:p>
            <a:pPr algn="just"/>
            <a:r>
              <a:rPr lang="es-MX" dirty="0"/>
              <a:t>                                                                                                                                 Profesionistas titulados, con carreras relacionadas con el sector pecuario.</a:t>
            </a:r>
          </a:p>
        </p:txBody>
      </p:sp>
    </p:spTree>
    <p:extLst>
      <p:ext uri="{BB962C8B-B14F-4D97-AF65-F5344CB8AC3E}">
        <p14:creationId xmlns:p14="http://schemas.microsoft.com/office/powerpoint/2010/main" val="340181265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1475656" y="692696"/>
            <a:ext cx="2520280" cy="424942"/>
          </a:xfrm>
        </p:spPr>
        <p:txBody>
          <a:bodyPr>
            <a:normAutofit/>
          </a:bodyPr>
          <a:lstStyle/>
          <a:p>
            <a:r>
              <a:rPr lang="es-MX" sz="1400" b="1" dirty="0" smtClean="0"/>
              <a:t>Características</a:t>
            </a:r>
            <a:endParaRPr lang="es-MX" sz="1400" b="1" dirty="0"/>
          </a:p>
        </p:txBody>
      </p:sp>
      <p:sp>
        <p:nvSpPr>
          <p:cNvPr id="3" name="2 Marcador de contenido"/>
          <p:cNvSpPr>
            <a:spLocks noGrp="1"/>
          </p:cNvSpPr>
          <p:nvPr>
            <p:ph idx="1"/>
          </p:nvPr>
        </p:nvSpPr>
        <p:spPr>
          <a:xfrm>
            <a:off x="3995936" y="548680"/>
            <a:ext cx="4896544" cy="6120680"/>
          </a:xfrm>
        </p:spPr>
        <p:txBody>
          <a:bodyPr>
            <a:noAutofit/>
          </a:bodyPr>
          <a:lstStyle/>
          <a:p>
            <a:pPr algn="just">
              <a:buNone/>
            </a:pPr>
            <a:r>
              <a:rPr lang="es-MX" sz="1400" b="1" dirty="0" smtClean="0"/>
              <a:t>Plantilla de Profesores (Todos del Colegio de Postgraduados, Campus Puebla)</a:t>
            </a:r>
          </a:p>
          <a:p>
            <a:pPr algn="just">
              <a:buNone/>
            </a:pPr>
            <a:endParaRPr lang="es-MX" sz="1400" b="1" dirty="0" smtClean="0"/>
          </a:p>
          <a:p>
            <a:pPr algn="just"/>
            <a:r>
              <a:rPr lang="es-MX" sz="1400" dirty="0" smtClean="0"/>
              <a:t>Dr</a:t>
            </a:r>
            <a:r>
              <a:rPr lang="es-MX" sz="1400" dirty="0" smtClean="0"/>
              <a:t>. Samuel Vargas López (SNI 1)</a:t>
            </a:r>
          </a:p>
          <a:p>
            <a:pPr algn="just"/>
            <a:r>
              <a:rPr lang="es-MX" sz="1400" dirty="0" smtClean="0"/>
              <a:t>Dr. Ángel Bustamante González (SNI 1)</a:t>
            </a:r>
          </a:p>
          <a:p>
            <a:pPr algn="just"/>
            <a:r>
              <a:rPr lang="es-MX" sz="1400" dirty="0" smtClean="0"/>
              <a:t>Dr. Juan de Dios Guerrero Rodríguez  (SNI 1)</a:t>
            </a:r>
          </a:p>
          <a:p>
            <a:pPr algn="just"/>
            <a:r>
              <a:rPr lang="es-MX" sz="1400" dirty="0" smtClean="0"/>
              <a:t>Dr. Francisco Calderón Sánchez</a:t>
            </a:r>
          </a:p>
          <a:p>
            <a:pPr algn="just"/>
            <a:r>
              <a:rPr lang="es-MX" sz="1400" dirty="0" smtClean="0"/>
              <a:t>Dr. José Víctor Rodríguez Hernández</a:t>
            </a:r>
          </a:p>
          <a:p>
            <a:pPr algn="just"/>
            <a:r>
              <a:rPr lang="es-MX" sz="1400" dirty="0" smtClean="0"/>
              <a:t>Dr. Zenón Gerardo López </a:t>
            </a:r>
            <a:r>
              <a:rPr lang="es-MX" sz="1400" dirty="0" err="1" smtClean="0"/>
              <a:t>Tecpóyotl</a:t>
            </a:r>
            <a:endParaRPr lang="es-MX" sz="1400" dirty="0" smtClean="0"/>
          </a:p>
          <a:p>
            <a:pPr algn="just"/>
            <a:r>
              <a:rPr lang="es-MX" sz="1400" dirty="0" smtClean="0"/>
              <a:t>Dra. Juana Cervantes Vargas</a:t>
            </a:r>
          </a:p>
          <a:p>
            <a:pPr algn="just"/>
            <a:r>
              <a:rPr lang="es-MX" sz="1400" dirty="0" smtClean="0"/>
              <a:t>Dr. Antonio Macías López</a:t>
            </a:r>
          </a:p>
          <a:p>
            <a:pPr>
              <a:buNone/>
            </a:pPr>
            <a:r>
              <a:rPr lang="es-MX" sz="1400" b="1" dirty="0" smtClean="0"/>
              <a:t>Duración</a:t>
            </a:r>
          </a:p>
          <a:p>
            <a:pPr algn="just"/>
            <a:r>
              <a:rPr lang="es-MX" sz="1400" dirty="0" smtClean="0"/>
              <a:t>Dos años en sesiones semanales en viernes de 16:00 a 20:00 horas y sábados de 08:00 a 15:00 horas.</a:t>
            </a:r>
          </a:p>
          <a:p>
            <a:pPr>
              <a:buNone/>
            </a:pPr>
            <a:r>
              <a:rPr lang="es-MX" sz="1400" b="1" dirty="0" smtClean="0"/>
              <a:t>Inversión (costos)</a:t>
            </a:r>
          </a:p>
          <a:p>
            <a:pPr algn="just"/>
            <a:r>
              <a:rPr lang="es-MX" sz="1400" dirty="0" smtClean="0"/>
              <a:t>Inscripción  única: $ 1500.00</a:t>
            </a:r>
          </a:p>
          <a:p>
            <a:pPr algn="just"/>
            <a:r>
              <a:rPr lang="es-MX" sz="1400" dirty="0" smtClean="0"/>
              <a:t>Costo por crédito: $ 850.00 (22 créditos de cursos y 4 de tesis)</a:t>
            </a:r>
          </a:p>
          <a:p>
            <a:pPr>
              <a:buNone/>
            </a:pPr>
            <a:r>
              <a:rPr lang="es-MX" sz="1400" b="1" dirty="0" smtClean="0"/>
              <a:t>Fecha de inicio de clases</a:t>
            </a:r>
          </a:p>
          <a:p>
            <a:pPr algn="just"/>
            <a:r>
              <a:rPr lang="es-MX" sz="1400" dirty="0" smtClean="0"/>
              <a:t>Queda abierto a la demanda, siendo normalmente en la tercer semana de agosto.</a:t>
            </a:r>
            <a:endParaRPr lang="es-MX" sz="1400" dirty="0"/>
          </a:p>
          <a:p>
            <a:pPr marL="0" indent="0" algn="just">
              <a:buNone/>
            </a:pPr>
            <a:endParaRPr lang="es-MX" sz="1400" dirty="0"/>
          </a:p>
        </p:txBody>
      </p:sp>
      <p:pic>
        <p:nvPicPr>
          <p:cNvPr id="5" name="Imagen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93800" y="1902544"/>
            <a:ext cx="3600400" cy="4032448"/>
          </a:xfrm>
          <a:prstGeom prst="rect">
            <a:avLst/>
          </a:prstGeom>
        </p:spPr>
      </p:pic>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883969" y="1284184"/>
            <a:ext cx="1621472" cy="441672"/>
          </a:xfrm>
        </p:spPr>
        <p:txBody>
          <a:bodyPr>
            <a:normAutofit/>
          </a:bodyPr>
          <a:lstStyle/>
          <a:p>
            <a:pPr algn="ctr"/>
            <a:r>
              <a:rPr lang="es-MX" b="1" dirty="0" smtClean="0"/>
              <a:t>Admisión</a:t>
            </a:r>
            <a:endParaRPr lang="es-MX" b="1" dirty="0"/>
          </a:p>
        </p:txBody>
      </p:sp>
      <p:sp>
        <p:nvSpPr>
          <p:cNvPr id="3" name="2 Marcador de contenido"/>
          <p:cNvSpPr>
            <a:spLocks noGrp="1"/>
          </p:cNvSpPr>
          <p:nvPr>
            <p:ph idx="1"/>
          </p:nvPr>
        </p:nvSpPr>
        <p:spPr>
          <a:xfrm>
            <a:off x="3419872" y="332656"/>
            <a:ext cx="5724128" cy="6408712"/>
          </a:xfrm>
        </p:spPr>
        <p:txBody>
          <a:bodyPr>
            <a:noAutofit/>
          </a:bodyPr>
          <a:lstStyle/>
          <a:p>
            <a:pPr>
              <a:buNone/>
            </a:pPr>
            <a:r>
              <a:rPr lang="es-MX" sz="1600" b="1" dirty="0" smtClean="0"/>
              <a:t>								Requisitos de admisión</a:t>
            </a:r>
          </a:p>
          <a:p>
            <a:r>
              <a:rPr lang="es-MX" sz="1200" dirty="0" smtClean="0"/>
              <a:t>Presentar la solicitud de admisión en el formato institucional (descargar la solicitud en la página </a:t>
            </a:r>
            <a:r>
              <a:rPr lang="es-MX" sz="1200" dirty="0" smtClean="0">
                <a:hlinkClick r:id="rId2"/>
              </a:rPr>
              <a:t>http://www.colpos.mx/wb/index.php/educacion/admision#.U5mpY3J5Pp8</a:t>
            </a:r>
            <a:endParaRPr lang="es-MX" sz="1200" dirty="0" smtClean="0"/>
          </a:p>
          <a:p>
            <a:r>
              <a:rPr lang="es-MX" sz="1200" i="1" dirty="0" err="1" smtClean="0"/>
              <a:t>Curriculum</a:t>
            </a:r>
            <a:r>
              <a:rPr lang="es-MX" sz="1200" i="1" dirty="0" smtClean="0"/>
              <a:t>  vitae</a:t>
            </a:r>
            <a:r>
              <a:rPr lang="es-MX" sz="1200" dirty="0" smtClean="0"/>
              <a:t> (con comprobantes)</a:t>
            </a:r>
          </a:p>
          <a:p>
            <a:r>
              <a:rPr lang="es-MX" sz="1200" dirty="0" smtClean="0"/>
              <a:t>Copia </a:t>
            </a:r>
            <a:r>
              <a:rPr lang="es-MX" sz="1200" dirty="0"/>
              <a:t>certificada del </a:t>
            </a:r>
            <a:r>
              <a:rPr lang="es-MX" sz="1200" dirty="0" smtClean="0"/>
              <a:t>título</a:t>
            </a:r>
            <a:endParaRPr lang="es-MX" sz="1200" dirty="0"/>
          </a:p>
          <a:p>
            <a:r>
              <a:rPr lang="es-MX" sz="1200" dirty="0"/>
              <a:t>Copia certificada del registro oficial de cursos y calificaciones de los estudios de licenciatura, con un promedio mínimo de 7.5 (siete punto cinco) en escala de 0 a 10.0, o </a:t>
            </a:r>
            <a:r>
              <a:rPr lang="es-MX" sz="1200" dirty="0" smtClean="0"/>
              <a:t>equivalente</a:t>
            </a:r>
            <a:endParaRPr lang="es-MX" sz="1200" dirty="0"/>
          </a:p>
          <a:p>
            <a:r>
              <a:rPr lang="es-MX" sz="1200" dirty="0"/>
              <a:t>Copia certificada del acta de </a:t>
            </a:r>
            <a:r>
              <a:rPr lang="es-MX" sz="1200" dirty="0" smtClean="0"/>
              <a:t>nacimiento</a:t>
            </a:r>
          </a:p>
          <a:p>
            <a:r>
              <a:rPr lang="es-MX" sz="1200" dirty="0" smtClean="0"/>
              <a:t>Copia de identificación con fotografía</a:t>
            </a:r>
          </a:p>
          <a:p>
            <a:pPr lvl="0"/>
            <a:r>
              <a:rPr lang="es-MX" sz="1200" dirty="0" smtClean="0"/>
              <a:t>Dos cartas de reconocimiento que avale la postulación</a:t>
            </a:r>
          </a:p>
          <a:p>
            <a:pPr lvl="0"/>
            <a:r>
              <a:rPr lang="es-MX" sz="1200" dirty="0" smtClean="0"/>
              <a:t>Cuatro fotografías tamaño infantil </a:t>
            </a:r>
          </a:p>
          <a:p>
            <a:pPr lvl="0"/>
            <a:r>
              <a:rPr lang="es-MX" sz="1200" dirty="0"/>
              <a:t>Tema de interés para desarrollar tesis y/o diseño de proyecto y </a:t>
            </a:r>
            <a:r>
              <a:rPr lang="es-MX" sz="1200" dirty="0" smtClean="0"/>
              <a:t>justificación</a:t>
            </a:r>
            <a:endParaRPr lang="es-MX" sz="1200" dirty="0"/>
          </a:p>
          <a:p>
            <a:pPr lvl="0"/>
            <a:r>
              <a:rPr lang="es-MX" sz="1200" dirty="0"/>
              <a:t>Carta compromiso del cumplimiento de las actividades de la </a:t>
            </a:r>
            <a:r>
              <a:rPr lang="es-MX" sz="1200" dirty="0" smtClean="0"/>
              <a:t>maestría</a:t>
            </a:r>
          </a:p>
          <a:p>
            <a:pPr marL="0" lvl="0" indent="0">
              <a:buNone/>
            </a:pPr>
            <a:endParaRPr lang="es-MX" sz="1200" dirty="0"/>
          </a:p>
          <a:p>
            <a:pPr>
              <a:buNone/>
            </a:pPr>
            <a:r>
              <a:rPr lang="es-MX" sz="1200" b="1" dirty="0" smtClean="0"/>
              <a:t>Fecha de recepción de documentos</a:t>
            </a:r>
          </a:p>
          <a:p>
            <a:r>
              <a:rPr lang="es-MX" sz="1200" dirty="0" smtClean="0"/>
              <a:t>De enero a la última semana de julio de cada año. Los documentos se entregan en la Subdirección de Educación del Campus Puebla del Colegio de Postgraduados de 8:00 a 15:00 horas.</a:t>
            </a:r>
          </a:p>
        </p:txBody>
      </p:sp>
      <p:pic>
        <p:nvPicPr>
          <p:cNvPr id="5" name="Imagen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79512" y="2204864"/>
            <a:ext cx="3168354" cy="3528392"/>
          </a:xfrm>
          <a:prstGeom prst="rect">
            <a:avLst/>
          </a:prstGeom>
        </p:spPr>
      </p:pic>
      <p:sp>
        <p:nvSpPr>
          <p:cNvPr id="6" name="CuadroTexto 5"/>
          <p:cNvSpPr txBox="1"/>
          <p:nvPr/>
        </p:nvSpPr>
        <p:spPr>
          <a:xfrm>
            <a:off x="665844" y="-1395782"/>
            <a:ext cx="2200602" cy="369332"/>
          </a:xfrm>
          <a:prstGeom prst="rect">
            <a:avLst/>
          </a:prstGeom>
          <a:noFill/>
        </p:spPr>
        <p:txBody>
          <a:bodyPr wrap="none" rtlCol="0">
            <a:spAutoFit/>
          </a:bodyPr>
          <a:lstStyle/>
          <a:p>
            <a:r>
              <a:rPr lang="es-MX" dirty="0" smtClean="0"/>
              <a:t>Requisitos y Contacto</a:t>
            </a:r>
            <a:endParaRPr lang="es-MX" dirty="0"/>
          </a:p>
        </p:txBody>
      </p:sp>
    </p:spTree>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ángulo 4"/>
          <p:cNvSpPr/>
          <p:nvPr/>
        </p:nvSpPr>
        <p:spPr>
          <a:xfrm>
            <a:off x="654424" y="1297336"/>
            <a:ext cx="5274645" cy="4447371"/>
          </a:xfrm>
          <a:prstGeom prst="rect">
            <a:avLst/>
          </a:prstGeom>
        </p:spPr>
        <p:txBody>
          <a:bodyPr wrap="square">
            <a:spAutoFit/>
          </a:bodyPr>
          <a:lstStyle/>
          <a:p>
            <a:pPr marL="342900" lvl="0" indent="-342900" defTabSz="457200">
              <a:spcBef>
                <a:spcPts val="1000"/>
              </a:spcBef>
              <a:buClr>
                <a:srgbClr val="A53010"/>
              </a:buClr>
            </a:pPr>
            <a:r>
              <a:rPr lang="es-MX" sz="1600" b="1" dirty="0">
                <a:solidFill>
                  <a:prstClr val="black">
                    <a:lumMod val="75000"/>
                    <a:lumOff val="25000"/>
                  </a:prstClr>
                </a:solidFill>
              </a:rPr>
              <a:t>Persona para </a:t>
            </a:r>
            <a:r>
              <a:rPr lang="es-MX" sz="1600" b="1" dirty="0" smtClean="0">
                <a:solidFill>
                  <a:prstClr val="black">
                    <a:lumMod val="75000"/>
                    <a:lumOff val="25000"/>
                  </a:prstClr>
                </a:solidFill>
              </a:rPr>
              <a:t>informes:</a:t>
            </a:r>
            <a:endParaRPr lang="es-MX" sz="1600" b="1" dirty="0">
              <a:solidFill>
                <a:prstClr val="black">
                  <a:lumMod val="75000"/>
                  <a:lumOff val="25000"/>
                </a:prstClr>
              </a:solidFill>
            </a:endParaRPr>
          </a:p>
          <a:p>
            <a:pPr marL="342900" lvl="0" indent="-342900" defTabSz="457200">
              <a:spcBef>
                <a:spcPts val="1000"/>
              </a:spcBef>
              <a:buClr>
                <a:srgbClr val="A53010"/>
              </a:buClr>
              <a:buFont typeface="Wingdings 3" charset="2"/>
              <a:buChar char=""/>
            </a:pPr>
            <a:r>
              <a:rPr lang="es-MX" sz="1600" dirty="0" smtClean="0">
                <a:solidFill>
                  <a:prstClr val="black">
                    <a:lumMod val="75000"/>
                    <a:lumOff val="25000"/>
                  </a:prstClr>
                </a:solidFill>
              </a:rPr>
              <a:t>Dr. Juan </a:t>
            </a:r>
            <a:r>
              <a:rPr lang="es-MX" sz="1600" dirty="0">
                <a:solidFill>
                  <a:prstClr val="black">
                    <a:lumMod val="75000"/>
                    <a:lumOff val="25000"/>
                  </a:prstClr>
                </a:solidFill>
              </a:rPr>
              <a:t>de Dios Guerrero Rodríguez</a:t>
            </a:r>
          </a:p>
          <a:p>
            <a:pPr lvl="0" defTabSz="457200">
              <a:spcBef>
                <a:spcPts val="1000"/>
              </a:spcBef>
              <a:buClr>
                <a:srgbClr val="A53010"/>
              </a:buClr>
            </a:pPr>
            <a:endParaRPr lang="es-MX" sz="1600" b="1" dirty="0">
              <a:solidFill>
                <a:prstClr val="black">
                  <a:lumMod val="75000"/>
                  <a:lumOff val="25000"/>
                </a:prstClr>
              </a:solidFill>
            </a:endParaRPr>
          </a:p>
          <a:p>
            <a:pPr marL="342900" lvl="0" indent="-342900" defTabSz="457200">
              <a:spcBef>
                <a:spcPts val="1000"/>
              </a:spcBef>
              <a:buClr>
                <a:srgbClr val="A53010"/>
              </a:buClr>
            </a:pPr>
            <a:r>
              <a:rPr lang="es-MX" sz="1600" b="1" dirty="0">
                <a:solidFill>
                  <a:prstClr val="black">
                    <a:lumMod val="75000"/>
                    <a:lumOff val="25000"/>
                  </a:prstClr>
                </a:solidFill>
              </a:rPr>
              <a:t>Dirección completa</a:t>
            </a:r>
          </a:p>
          <a:p>
            <a:pPr marL="342900" lvl="0" indent="-342900" defTabSz="457200">
              <a:spcBef>
                <a:spcPts val="1000"/>
              </a:spcBef>
              <a:buClr>
                <a:srgbClr val="A53010"/>
              </a:buClr>
              <a:buFont typeface="Wingdings 3" charset="2"/>
              <a:buChar char=""/>
            </a:pPr>
            <a:r>
              <a:rPr lang="es-MX" sz="1600" i="1" dirty="0">
                <a:solidFill>
                  <a:prstClr val="black">
                    <a:lumMod val="75000"/>
                    <a:lumOff val="25000"/>
                  </a:prstClr>
                </a:solidFill>
              </a:rPr>
              <a:t>Km. 125.5 Carretera Federal México- Puebla, Santiago </a:t>
            </a:r>
            <a:r>
              <a:rPr lang="es-MX" sz="1600" i="1" dirty="0" err="1">
                <a:solidFill>
                  <a:prstClr val="black">
                    <a:lumMod val="75000"/>
                    <a:lumOff val="25000"/>
                  </a:prstClr>
                </a:solidFill>
              </a:rPr>
              <a:t>Momoxpan</a:t>
            </a:r>
            <a:r>
              <a:rPr lang="es-MX" sz="1600" i="1" dirty="0">
                <a:solidFill>
                  <a:prstClr val="black">
                    <a:lumMod val="75000"/>
                    <a:lumOff val="25000"/>
                  </a:prstClr>
                </a:solidFill>
              </a:rPr>
              <a:t>, municipio de San Pedro Cholula, Puebla, México. C.P. 72760.</a:t>
            </a:r>
            <a:endParaRPr lang="es-MX" sz="1600" dirty="0">
              <a:solidFill>
                <a:prstClr val="black">
                  <a:lumMod val="75000"/>
                  <a:lumOff val="25000"/>
                </a:prstClr>
              </a:solidFill>
            </a:endParaRPr>
          </a:p>
          <a:p>
            <a:pPr marL="342900" lvl="0" indent="-342900" defTabSz="457200">
              <a:spcBef>
                <a:spcPts val="1000"/>
              </a:spcBef>
              <a:buClr>
                <a:srgbClr val="A53010"/>
              </a:buClr>
            </a:pPr>
            <a:r>
              <a:rPr lang="es-MX" sz="1600" b="1" i="1" dirty="0" smtClean="0">
                <a:solidFill>
                  <a:prstClr val="black">
                    <a:lumMod val="75000"/>
                    <a:lumOff val="25000"/>
                  </a:prstClr>
                </a:solidFill>
              </a:rPr>
              <a:t>Teléfonos </a:t>
            </a:r>
            <a:endParaRPr lang="es-MX" sz="1600" b="1" i="1" dirty="0">
              <a:solidFill>
                <a:prstClr val="black">
                  <a:lumMod val="75000"/>
                  <a:lumOff val="25000"/>
                </a:prstClr>
              </a:solidFill>
            </a:endParaRPr>
          </a:p>
          <a:p>
            <a:pPr marL="342900" lvl="0" indent="-342900" defTabSz="457200">
              <a:spcBef>
                <a:spcPts val="1000"/>
              </a:spcBef>
              <a:buClr>
                <a:srgbClr val="A53010"/>
              </a:buClr>
              <a:buFont typeface="Wingdings 3" charset="2"/>
              <a:buChar char=""/>
            </a:pPr>
            <a:r>
              <a:rPr lang="es-MX" sz="1600" i="1" dirty="0">
                <a:solidFill>
                  <a:prstClr val="black">
                    <a:lumMod val="75000"/>
                    <a:lumOff val="25000"/>
                  </a:prstClr>
                </a:solidFill>
              </a:rPr>
              <a:t>(222) 2851442 y (222) 2851445. Extensiones  2208, 2018, 2058</a:t>
            </a:r>
          </a:p>
          <a:p>
            <a:pPr marL="342900" lvl="0" indent="-342900" defTabSz="457200">
              <a:spcBef>
                <a:spcPts val="1000"/>
              </a:spcBef>
              <a:buClr>
                <a:srgbClr val="A53010"/>
              </a:buClr>
            </a:pPr>
            <a:r>
              <a:rPr lang="es-MX" sz="1600" b="1" dirty="0" smtClean="0">
                <a:solidFill>
                  <a:prstClr val="black">
                    <a:lumMod val="75000"/>
                    <a:lumOff val="25000"/>
                  </a:prstClr>
                </a:solidFill>
              </a:rPr>
              <a:t>Correo </a:t>
            </a:r>
            <a:r>
              <a:rPr lang="es-MX" sz="1600" b="1" dirty="0">
                <a:solidFill>
                  <a:prstClr val="black">
                    <a:lumMod val="75000"/>
                    <a:lumOff val="25000"/>
                  </a:prstClr>
                </a:solidFill>
              </a:rPr>
              <a:t>electrónico</a:t>
            </a:r>
          </a:p>
          <a:p>
            <a:pPr marL="342900" lvl="0" indent="-342900" defTabSz="457200">
              <a:spcBef>
                <a:spcPts val="1000"/>
              </a:spcBef>
              <a:buClr>
                <a:srgbClr val="A53010"/>
              </a:buClr>
              <a:buFont typeface="Wingdings 3" charset="2"/>
              <a:buChar char=""/>
            </a:pPr>
            <a:r>
              <a:rPr lang="es-MX" sz="1600" i="1" dirty="0">
                <a:solidFill>
                  <a:prstClr val="black">
                    <a:lumMod val="75000"/>
                    <a:lumOff val="25000"/>
                  </a:prstClr>
                </a:solidFill>
              </a:rPr>
              <a:t>admisionescampuspuebla@colpos.mx</a:t>
            </a:r>
            <a:endParaRPr lang="es-MX" sz="1600" dirty="0">
              <a:solidFill>
                <a:prstClr val="black">
                  <a:lumMod val="75000"/>
                  <a:lumOff val="25000"/>
                </a:prstClr>
              </a:solidFill>
            </a:endParaRPr>
          </a:p>
          <a:p>
            <a:pPr marL="342900" lvl="0" indent="-342900" defTabSz="457200">
              <a:spcBef>
                <a:spcPts val="1000"/>
              </a:spcBef>
              <a:buClr>
                <a:srgbClr val="A53010"/>
              </a:buClr>
              <a:buFont typeface="Wingdings 3" charset="2"/>
              <a:buChar char=""/>
            </a:pPr>
            <a:r>
              <a:rPr lang="es-MX" sz="1600" i="1" dirty="0">
                <a:solidFill>
                  <a:prstClr val="black">
                    <a:lumMod val="75000"/>
                    <a:lumOff val="25000"/>
                  </a:prstClr>
                </a:solidFill>
              </a:rPr>
              <a:t>rjuan@colpos.mx</a:t>
            </a:r>
            <a:endParaRPr lang="es-MX" sz="1600" dirty="0">
              <a:solidFill>
                <a:prstClr val="black">
                  <a:lumMod val="75000"/>
                  <a:lumOff val="25000"/>
                </a:prstClr>
              </a:solidFill>
            </a:endParaRPr>
          </a:p>
        </p:txBody>
      </p:sp>
      <p:pic>
        <p:nvPicPr>
          <p:cNvPr id="6" name="Imagen 5"/>
          <p:cNvPicPr>
            <a:picLocks noChangeAspect="1"/>
          </p:cNvPicPr>
          <p:nvPr/>
        </p:nvPicPr>
        <p:blipFill>
          <a:blip r:embed="rId2"/>
          <a:stretch>
            <a:fillRect/>
          </a:stretch>
        </p:blipFill>
        <p:spPr>
          <a:xfrm>
            <a:off x="5929069" y="1820472"/>
            <a:ext cx="3222867" cy="3840208"/>
          </a:xfrm>
          <a:prstGeom prst="rect">
            <a:avLst/>
          </a:prstGeom>
        </p:spPr>
      </p:pic>
      <p:pic>
        <p:nvPicPr>
          <p:cNvPr id="7" name="Imagen 6"/>
          <p:cNvPicPr>
            <a:picLocks noChangeAspect="1"/>
          </p:cNvPicPr>
          <p:nvPr/>
        </p:nvPicPr>
        <p:blipFill>
          <a:blip r:embed="rId3"/>
          <a:stretch>
            <a:fillRect/>
          </a:stretch>
        </p:blipFill>
        <p:spPr>
          <a:xfrm>
            <a:off x="6660232" y="0"/>
            <a:ext cx="1530229" cy="1298561"/>
          </a:xfrm>
          <a:prstGeom prst="rect">
            <a:avLst/>
          </a:prstGeom>
        </p:spPr>
      </p:pic>
      <p:sp>
        <p:nvSpPr>
          <p:cNvPr id="8" name="Rectángulo 7"/>
          <p:cNvSpPr/>
          <p:nvPr/>
        </p:nvSpPr>
        <p:spPr>
          <a:xfrm>
            <a:off x="2782666" y="434969"/>
            <a:ext cx="2952328" cy="430887"/>
          </a:xfrm>
          <a:prstGeom prst="rect">
            <a:avLst/>
          </a:prstGeom>
        </p:spPr>
        <p:txBody>
          <a:bodyPr wrap="square">
            <a:spAutoFit/>
          </a:bodyPr>
          <a:lstStyle/>
          <a:p>
            <a:pPr algn="ctr"/>
            <a:r>
              <a:rPr lang="es-MX" sz="2200" b="1" dirty="0"/>
              <a:t> CAMPUS PUEBLA </a:t>
            </a:r>
            <a:endParaRPr lang="es-MX" sz="2200" dirty="0"/>
          </a:p>
        </p:txBody>
      </p:sp>
    </p:spTree>
    <p:extLst>
      <p:ext uri="{BB962C8B-B14F-4D97-AF65-F5344CB8AC3E}">
        <p14:creationId xmlns:p14="http://schemas.microsoft.com/office/powerpoint/2010/main" val="133289391"/>
      </p:ext>
    </p:extLst>
  </p:cSld>
  <p:clrMapOvr>
    <a:masterClrMapping/>
  </p:clrMapOvr>
  <p:timing>
    <p:tnLst>
      <p:par>
        <p:cTn id="1" dur="indefinite" restart="never" nodeType="tmRoot"/>
      </p:par>
    </p:tnLst>
  </p:timing>
</p:sld>
</file>

<file path=ppt/theme/theme1.xml><?xml version="1.0" encoding="utf-8"?>
<a:theme xmlns:a="http://schemas.openxmlformats.org/drawingml/2006/main" name="Espiral">
  <a:themeElements>
    <a:clrScheme name="Espiral">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Espiral">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Espiral">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ppt/theme/theme2.xml><?xml version="1.0" encoding="utf-8"?>
<a:theme xmlns:a="http://schemas.openxmlformats.org/drawingml/2006/main" name="Tema de Offic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721</TotalTime>
  <Words>487</Words>
  <Application>Microsoft Office PowerPoint</Application>
  <PresentationFormat>Presentación en pantalla (4:3)</PresentationFormat>
  <Paragraphs>65</Paragraphs>
  <Slides>6</Slides>
  <Notes>1</Notes>
  <HiddenSlides>0</HiddenSlides>
  <MMClips>0</MMClips>
  <ScaleCrop>false</ScaleCrop>
  <HeadingPairs>
    <vt:vector size="6" baseType="variant">
      <vt:variant>
        <vt:lpstr>Fuentes usadas</vt:lpstr>
      </vt:variant>
      <vt:variant>
        <vt:i4>4</vt:i4>
      </vt:variant>
      <vt:variant>
        <vt:lpstr>Tema</vt:lpstr>
      </vt:variant>
      <vt:variant>
        <vt:i4>1</vt:i4>
      </vt:variant>
      <vt:variant>
        <vt:lpstr>Títulos de diapositiva</vt:lpstr>
      </vt:variant>
      <vt:variant>
        <vt:i4>6</vt:i4>
      </vt:variant>
    </vt:vector>
  </HeadingPairs>
  <TitlesOfParts>
    <vt:vector size="11" baseType="lpstr">
      <vt:lpstr>Arial</vt:lpstr>
      <vt:lpstr>Calibri</vt:lpstr>
      <vt:lpstr>Century Gothic</vt:lpstr>
      <vt:lpstr>Wingdings 3</vt:lpstr>
      <vt:lpstr>Espiral</vt:lpstr>
      <vt:lpstr>Maestría Tecnológica en Desarrollo y Gestión de Sistemas Ganaderos</vt:lpstr>
      <vt:lpstr>Presentación de PowerPoint</vt:lpstr>
      <vt:lpstr>Presentación de PowerPoint</vt:lpstr>
      <vt:lpstr>Características</vt:lpstr>
      <vt:lpstr>Admisión</vt:lpstr>
      <vt:lpstr>Presentación de PowerPoint</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Diapositiva 1</dc:title>
  <dc:creator>pc Jose Isabel</dc:creator>
  <cp:lastModifiedBy>user</cp:lastModifiedBy>
  <cp:revision>67</cp:revision>
  <cp:lastPrinted>2014-09-09T19:10:05Z</cp:lastPrinted>
  <dcterms:created xsi:type="dcterms:W3CDTF">2014-06-10T20:57:42Z</dcterms:created>
  <dcterms:modified xsi:type="dcterms:W3CDTF">2014-09-11T15:28:06Z</dcterms:modified>
</cp:coreProperties>
</file>